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3" r:id="rId4"/>
    <p:sldId id="257" r:id="rId5"/>
    <p:sldId id="259" r:id="rId6"/>
    <p:sldId id="260" r:id="rId7"/>
    <p:sldId id="261" r:id="rId8"/>
    <p:sldId id="265" r:id="rId9"/>
    <p:sldId id="258" r:id="rId10"/>
    <p:sldId id="264" r:id="rId11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FB86F0-2005-1742-939B-5E60A1EC0A19}" v="9" dt="2020-09-08T15:41:11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708"/>
  </p:normalViewPr>
  <p:slideViewPr>
    <p:cSldViewPr snapToGrid="0" snapToObjects="1" showGuides="1">
      <p:cViewPr varScale="1">
        <p:scale>
          <a:sx n="118" d="100"/>
          <a:sy n="118" d="100"/>
        </p:scale>
        <p:origin x="8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Saturday, September 12,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449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9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1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5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3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6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4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04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5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Saturday, September 12,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5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Saturday, September 12,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38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esv/John%2014.1-3" TargetMode="External"/><Relationship Id="rId2" Type="http://schemas.openxmlformats.org/officeDocument/2006/relationships/hyperlink" Target="https://biblia.com/bible/esv/1%20Thess%204.13-1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blia.com/bible/esv/Rev%2020.4-6" TargetMode="External"/><Relationship Id="rId4" Type="http://schemas.openxmlformats.org/officeDocument/2006/relationships/hyperlink" Target="https://biblia.com/bible/esv/1%20Cor%2015.50-5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studytools.com/amp;niv/passage/?q=matthew+27:50-53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ible.geezexperience.com/tigrinya/list.php?book=46&amp;chapter=15&amp;verse=5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6424EA-2FE7-47E5-99E5-7EDD3063F7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C5ED77-755A-4E98-9AFD-56AF1F02A9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111"/>
          <a:stretch/>
        </p:blipFill>
        <p:spPr>
          <a:xfrm>
            <a:off x="20" y="10"/>
            <a:ext cx="12191981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48550" y="0"/>
            <a:ext cx="474345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7A4DD-66D3-5F44-BED2-3EAB1CA15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745099">
            <a:off x="7999413" y="501993"/>
            <a:ext cx="3565524" cy="2384898"/>
          </a:xfrm>
        </p:spPr>
        <p:txBody>
          <a:bodyPr anchor="b">
            <a:normAutofit/>
          </a:bodyPr>
          <a:lstStyle/>
          <a:p>
            <a:pPr algn="ctr"/>
            <a:r>
              <a:rPr lang="en-NO" sz="6000" dirty="0"/>
              <a:t>መንበር ፍርዲ ክርስቶስ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94B4C-6C72-354C-A022-8B5A95CE9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3980" y="3569007"/>
            <a:ext cx="4448259" cy="275953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am-ET" sz="4000" dirty="0"/>
              <a:t>እታ መዓልቲ እቲኣ ብሓዊ ኽትግለጽ እያ እሞ፡ ክትቀልዖ እያ። ግብሪ ነፍሲ ወከፍ ኪግሃድ እዩ፡ ንግብሪ ነፍሲ ወከፍ ከኣ ከመይ ምዃኑ እቲ ሓዊ ኺፍትኖ እዩ</a:t>
            </a:r>
            <a:r>
              <a:rPr lang="en-NO" sz="4000" dirty="0"/>
              <a:t> </a:t>
            </a:r>
          </a:p>
          <a:p>
            <a:pPr algn="ctr"/>
            <a:r>
              <a:rPr lang="en-NO" dirty="0"/>
              <a:t>(1ቆር.3፡13)</a:t>
            </a:r>
            <a:endParaRPr lang="en-NO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592A8CB-0B0A-43A5-86F4-712B0C469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10915301" y="5534728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63B2AC-3D19-416D-A37F-2DDA8A365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A474391-1271-45F9-A39C-8641371AB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3F7CD3B8-4EAD-4444-9EB3-CA03A6612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49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A8E95-9075-0947-835E-D88FE705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መንበር ፍርዲ ክርስቶስ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5456B-D7C3-5344-BA1F-BD907E7D3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Amplified</a:t>
            </a:r>
            <a:r>
              <a:rPr lang="en-GB" dirty="0"/>
              <a:t>: For we must all appear and be revealed as we are before the judgment seat of Christ, so that each one may receive [his pay] according to what he has done in the body, whether good or evil [considering what his purpose and motive have been, and what he has achieved, been busy with, and given himself and his attention to accomplishing] 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69439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C1963-36F8-6543-8C60-62963A2B1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NO" sz="6600" dirty="0"/>
              <a:t>ኣካውና ትንሳኤ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0D9A9-82D4-A445-BC11-061F9FED5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639229"/>
            <a:ext cx="11090274" cy="4453595"/>
          </a:xfrm>
        </p:spPr>
        <p:txBody>
          <a:bodyPr>
            <a:normAutofit/>
          </a:bodyPr>
          <a:lstStyle/>
          <a:p>
            <a:r>
              <a:rPr lang="en-GB" sz="2600" b="1" u="sng" dirty="0" err="1">
                <a:solidFill>
                  <a:srgbClr val="FF0000">
                    <a:alpha val="60000"/>
                  </a:srgbClr>
                </a:solidFill>
              </a:rPr>
              <a:t>ምቑላብ</a:t>
            </a:r>
            <a:r>
              <a:rPr lang="en-GB" sz="2600" b="1" u="sng" dirty="0">
                <a:solidFill>
                  <a:srgbClr val="FF0000">
                    <a:alpha val="60000"/>
                  </a:srgbClr>
                </a:solidFill>
              </a:rPr>
              <a:t>፡  </a:t>
            </a:r>
            <a:r>
              <a:rPr lang="en-GB" dirty="0" err="1"/>
              <a:t>መጻኢ</a:t>
            </a:r>
            <a:r>
              <a:rPr lang="en-GB" dirty="0"/>
              <a:t> </a:t>
            </a:r>
            <a:r>
              <a:rPr lang="en-GB" dirty="0" err="1"/>
              <a:t>ትንሳኤ</a:t>
            </a:r>
            <a:r>
              <a:rPr lang="en-GB" dirty="0"/>
              <a:t> </a:t>
            </a:r>
            <a:r>
              <a:rPr lang="en-GB" dirty="0" err="1"/>
              <a:t>ምዉታን</a:t>
            </a:r>
            <a:r>
              <a:rPr lang="en-GB" dirty="0"/>
              <a:t> </a:t>
            </a:r>
            <a:r>
              <a:rPr lang="en-GB" dirty="0" err="1"/>
              <a:t>እቶም</a:t>
            </a:r>
            <a:r>
              <a:rPr lang="en-GB" dirty="0"/>
              <a:t> </a:t>
            </a:r>
            <a:r>
              <a:rPr lang="en-GB" dirty="0" err="1"/>
              <a:t>ብክርስቶስ</a:t>
            </a:r>
            <a:r>
              <a:rPr lang="en-GB" dirty="0"/>
              <a:t> </a:t>
            </a:r>
            <a:r>
              <a:rPr lang="en-GB" dirty="0" err="1"/>
              <a:t>ዝደቀሱ</a:t>
            </a:r>
            <a:r>
              <a:rPr lang="en-GB" dirty="0"/>
              <a:t> </a:t>
            </a:r>
            <a:r>
              <a:rPr lang="en-GB" dirty="0" err="1"/>
              <a:t>ኣስዒቦምውን</a:t>
            </a:r>
            <a:r>
              <a:rPr lang="en-GB" dirty="0"/>
              <a:t> </a:t>
            </a:r>
            <a:r>
              <a:rPr lang="en-GB" dirty="0" err="1"/>
              <a:t>እቶም</a:t>
            </a:r>
            <a:r>
              <a:rPr lang="en-GB" dirty="0"/>
              <a:t> </a:t>
            </a:r>
            <a:r>
              <a:rPr lang="en-GB" dirty="0" err="1"/>
              <a:t>ብጎይታ</a:t>
            </a:r>
            <a:r>
              <a:rPr lang="en-GB" dirty="0"/>
              <a:t> </a:t>
            </a:r>
            <a:r>
              <a:rPr lang="en-GB" dirty="0" err="1"/>
              <a:t>ኸለዉ</a:t>
            </a:r>
            <a:r>
              <a:rPr lang="en-GB" dirty="0"/>
              <a:t> </a:t>
            </a:r>
            <a:r>
              <a:rPr lang="en-GB" dirty="0" err="1"/>
              <a:t>ብህይወት</a:t>
            </a:r>
            <a:r>
              <a:rPr lang="en-GB" dirty="0"/>
              <a:t> </a:t>
            </a:r>
            <a:r>
              <a:rPr lang="en-GB" dirty="0" err="1"/>
              <a:t>ዝጸንሑ</a:t>
            </a:r>
            <a:r>
              <a:rPr lang="en-GB" dirty="0"/>
              <a:t> </a:t>
            </a:r>
            <a:r>
              <a:rPr lang="en-GB" dirty="0" err="1"/>
              <a:t>ምስ</a:t>
            </a:r>
            <a:r>
              <a:rPr lang="en-GB" dirty="0"/>
              <a:t> </a:t>
            </a:r>
            <a:r>
              <a:rPr lang="en-GB" dirty="0" err="1"/>
              <a:t>ጎይታ</a:t>
            </a:r>
            <a:r>
              <a:rPr lang="en-GB" dirty="0"/>
              <a:t> </a:t>
            </a:r>
            <a:r>
              <a:rPr lang="en-GB" dirty="0" err="1"/>
              <a:t>ክራኸቡ</a:t>
            </a:r>
            <a:r>
              <a:rPr lang="en-GB" dirty="0"/>
              <a:t> </a:t>
            </a:r>
            <a:r>
              <a:rPr lang="en-GB" dirty="0" err="1"/>
              <a:t>ኣብ</a:t>
            </a:r>
            <a:r>
              <a:rPr lang="en-GB" dirty="0"/>
              <a:t> </a:t>
            </a:r>
            <a:r>
              <a:rPr lang="en-GB" dirty="0" err="1"/>
              <a:t>ኣየር</a:t>
            </a:r>
            <a:r>
              <a:rPr lang="en-GB" dirty="0"/>
              <a:t> </a:t>
            </a:r>
            <a:r>
              <a:rPr lang="en-GB" dirty="0" err="1"/>
              <a:t>ኣብ</a:t>
            </a:r>
            <a:r>
              <a:rPr lang="en-GB" dirty="0"/>
              <a:t> </a:t>
            </a:r>
            <a:r>
              <a:rPr lang="en-GB" dirty="0" err="1"/>
              <a:t>ዘይተፈልጠ</a:t>
            </a:r>
            <a:r>
              <a:rPr lang="en-GB" dirty="0"/>
              <a:t> </a:t>
            </a:r>
            <a:r>
              <a:rPr lang="en-GB" dirty="0" err="1"/>
              <a:t>ሰዓትን</a:t>
            </a:r>
            <a:r>
              <a:rPr lang="en-GB" dirty="0"/>
              <a:t> </a:t>
            </a:r>
            <a:r>
              <a:rPr lang="en-GB" dirty="0" err="1"/>
              <a:t>እዋንን</a:t>
            </a:r>
            <a:r>
              <a:rPr lang="en-GB" dirty="0"/>
              <a:t> </a:t>
            </a:r>
            <a:r>
              <a:rPr lang="en-GB" dirty="0" err="1"/>
              <a:t>ብመሰረት</a:t>
            </a:r>
            <a:r>
              <a:rPr lang="en-GB" dirty="0"/>
              <a:t> 1ይ </a:t>
            </a:r>
            <a:r>
              <a:rPr lang="en-GB" dirty="0" err="1"/>
              <a:t>ተሰሎንቄ</a:t>
            </a:r>
            <a:r>
              <a:rPr lang="en-GB" u="sng" dirty="0">
                <a:hlinkClick r:id="rId2"/>
              </a:rPr>
              <a:t> 4:13-18</a:t>
            </a:r>
            <a:r>
              <a:rPr lang="en-GB" dirty="0"/>
              <a:t> </a:t>
            </a:r>
            <a:r>
              <a:rPr lang="en-GB" dirty="0" err="1"/>
              <a:t>እዚ</a:t>
            </a:r>
            <a:r>
              <a:rPr lang="en-GB" dirty="0"/>
              <a:t> </a:t>
            </a:r>
            <a:r>
              <a:rPr lang="en-GB" dirty="0" err="1"/>
              <a:t>ጎይታ</a:t>
            </a:r>
            <a:r>
              <a:rPr lang="en-GB" dirty="0"/>
              <a:t> </a:t>
            </a:r>
            <a:r>
              <a:rPr lang="en-GB" dirty="0" err="1"/>
              <a:t>የሱስ</a:t>
            </a:r>
            <a:r>
              <a:rPr lang="en-GB" dirty="0"/>
              <a:t> </a:t>
            </a:r>
            <a:r>
              <a:rPr lang="en-GB" dirty="0" err="1"/>
              <a:t>ኣብዚ</a:t>
            </a:r>
            <a:r>
              <a:rPr lang="en-GB" dirty="0"/>
              <a:t> </a:t>
            </a:r>
            <a:r>
              <a:rPr lang="en-GB" dirty="0" err="1"/>
              <a:t>ምድሪ</a:t>
            </a:r>
            <a:r>
              <a:rPr lang="en-GB" dirty="0"/>
              <a:t> </a:t>
            </a:r>
            <a:r>
              <a:rPr lang="en-GB" dirty="0" err="1"/>
              <a:t>ኸሎ</a:t>
            </a:r>
            <a:r>
              <a:rPr lang="en-GB" dirty="0"/>
              <a:t> </a:t>
            </a:r>
            <a:r>
              <a:rPr lang="en-GB" dirty="0" err="1"/>
              <a:t>ዝኣተዎ</a:t>
            </a:r>
            <a:r>
              <a:rPr lang="en-GB" dirty="0"/>
              <a:t> </a:t>
            </a:r>
            <a:r>
              <a:rPr lang="en-GB" dirty="0" err="1"/>
              <a:t>ቃል</a:t>
            </a:r>
            <a:r>
              <a:rPr lang="en-GB" dirty="0"/>
              <a:t> </a:t>
            </a:r>
            <a:r>
              <a:rPr lang="en-GB" dirty="0" err="1"/>
              <a:t>እዩ</a:t>
            </a:r>
            <a:r>
              <a:rPr lang="en-GB" dirty="0"/>
              <a:t>፤ </a:t>
            </a:r>
            <a:r>
              <a:rPr lang="en-GB" u="sng" dirty="0"/>
              <a:t>ዮሃ.</a:t>
            </a:r>
            <a:r>
              <a:rPr lang="en-GB" u="sng" dirty="0">
                <a:hlinkClick r:id="rId3"/>
              </a:rPr>
              <a:t>14:1-3</a:t>
            </a:r>
            <a:r>
              <a:rPr lang="en-GB" dirty="0"/>
              <a:t> . </a:t>
            </a:r>
            <a:r>
              <a:rPr lang="en-GB" u="sng" dirty="0"/>
              <a:t>1ይቆር.</a:t>
            </a:r>
            <a:r>
              <a:rPr lang="en-GB" u="sng" dirty="0">
                <a:hlinkClick r:id="rId4"/>
              </a:rPr>
              <a:t> 15:50-58</a:t>
            </a:r>
            <a:r>
              <a:rPr lang="en-GB" dirty="0"/>
              <a:t> </a:t>
            </a:r>
            <a:r>
              <a:rPr lang="en-GB" dirty="0" err="1"/>
              <a:t>ኣመንቲ</a:t>
            </a:r>
            <a:r>
              <a:rPr lang="en-GB" dirty="0"/>
              <a:t> </a:t>
            </a:r>
            <a:r>
              <a:rPr lang="en-GB" dirty="0" err="1"/>
              <a:t>ሐድሽ</a:t>
            </a:r>
            <a:r>
              <a:rPr lang="en-GB" dirty="0"/>
              <a:t> </a:t>
            </a:r>
            <a:r>
              <a:rPr lang="en-GB" dirty="0" err="1"/>
              <a:t>ዘይኣርግ</a:t>
            </a:r>
            <a:r>
              <a:rPr lang="en-GB" dirty="0"/>
              <a:t> </a:t>
            </a:r>
            <a:r>
              <a:rPr lang="en-GB" dirty="0" err="1"/>
              <a:t>ዘይመውት</a:t>
            </a:r>
            <a:r>
              <a:rPr lang="en-GB" dirty="0"/>
              <a:t> </a:t>
            </a:r>
            <a:r>
              <a:rPr lang="en-GB" dirty="0" err="1"/>
              <a:t>ስጋ</a:t>
            </a:r>
            <a:r>
              <a:rPr lang="en-GB" dirty="0"/>
              <a:t> </a:t>
            </a:r>
            <a:r>
              <a:rPr lang="en-GB" dirty="0" err="1"/>
              <a:t>ክለብሱ</a:t>
            </a:r>
            <a:r>
              <a:rPr lang="en-GB" dirty="0"/>
              <a:t> </a:t>
            </a:r>
            <a:r>
              <a:rPr lang="en-GB" dirty="0" err="1"/>
              <a:t>እዮም</a:t>
            </a:r>
            <a:r>
              <a:rPr lang="en-GB" dirty="0"/>
              <a:t> </a:t>
            </a:r>
            <a:r>
              <a:rPr lang="en-GB" dirty="0" err="1"/>
              <a:t>ይብል</a:t>
            </a:r>
            <a:r>
              <a:rPr lang="en-GB" dirty="0"/>
              <a:t>።</a:t>
            </a:r>
          </a:p>
          <a:p>
            <a:r>
              <a:rPr lang="en-GB" dirty="0" err="1">
                <a:solidFill>
                  <a:srgbClr val="FF0000">
                    <a:alpha val="60000"/>
                  </a:srgbClr>
                </a:solidFill>
              </a:rPr>
              <a:t>ካልኣይ</a:t>
            </a:r>
            <a:r>
              <a:rPr lang="en-GB" dirty="0">
                <a:solidFill>
                  <a:srgbClr val="FF0000">
                    <a:alpha val="60000"/>
                  </a:srgbClr>
                </a:solidFill>
              </a:rPr>
              <a:t> </a:t>
            </a:r>
            <a:r>
              <a:rPr lang="en-GB" dirty="0" err="1">
                <a:solidFill>
                  <a:srgbClr val="FF0000">
                    <a:alpha val="60000"/>
                  </a:srgbClr>
                </a:solidFill>
              </a:rPr>
              <a:t>ትንሳኤ</a:t>
            </a:r>
            <a:r>
              <a:rPr lang="en-GB" dirty="0"/>
              <a:t>፡ </a:t>
            </a:r>
            <a:r>
              <a:rPr lang="en-GB" dirty="0" err="1"/>
              <a:t>ድሕሪ</a:t>
            </a:r>
            <a:r>
              <a:rPr lang="en-GB" dirty="0"/>
              <a:t> </a:t>
            </a:r>
            <a:r>
              <a:rPr lang="en-GB" dirty="0" err="1"/>
              <a:t>እቲ</a:t>
            </a:r>
            <a:r>
              <a:rPr lang="en-GB" dirty="0"/>
              <a:t> </a:t>
            </a:r>
            <a:r>
              <a:rPr lang="en-GB" dirty="0" err="1"/>
              <a:t>ወይ</a:t>
            </a:r>
            <a:r>
              <a:rPr lang="en-GB" dirty="0"/>
              <a:t> </a:t>
            </a:r>
            <a:r>
              <a:rPr lang="en-GB" dirty="0" err="1"/>
              <a:t>ኣብ</a:t>
            </a:r>
            <a:r>
              <a:rPr lang="en-GB" dirty="0"/>
              <a:t> </a:t>
            </a:r>
            <a:r>
              <a:rPr lang="en-GB" dirty="0" err="1"/>
              <a:t>መወዳእታ</a:t>
            </a:r>
            <a:r>
              <a:rPr lang="en-GB" dirty="0"/>
              <a:t> </a:t>
            </a:r>
            <a:r>
              <a:rPr lang="en-GB" dirty="0" err="1"/>
              <a:t>እቲ</a:t>
            </a:r>
            <a:r>
              <a:rPr lang="en-GB" dirty="0"/>
              <a:t> </a:t>
            </a:r>
            <a:r>
              <a:rPr lang="en-GB" dirty="0" err="1"/>
              <a:t>ናይ</a:t>
            </a:r>
            <a:r>
              <a:rPr lang="en-GB" dirty="0"/>
              <a:t> </a:t>
            </a:r>
            <a:r>
              <a:rPr lang="en-GB" dirty="0" err="1"/>
              <a:t>ሸውዓተ</a:t>
            </a:r>
            <a:r>
              <a:rPr lang="en-GB" dirty="0"/>
              <a:t> </a:t>
            </a:r>
            <a:r>
              <a:rPr lang="en-GB" dirty="0" err="1"/>
              <a:t>ዓመት</a:t>
            </a:r>
            <a:r>
              <a:rPr lang="en-GB" dirty="0"/>
              <a:t> </a:t>
            </a:r>
            <a:r>
              <a:rPr lang="en-GB" dirty="0" err="1"/>
              <a:t>ቅልውላው</a:t>
            </a:r>
            <a:r>
              <a:rPr lang="en-GB" dirty="0"/>
              <a:t> </a:t>
            </a:r>
            <a:r>
              <a:rPr lang="en-GB" dirty="0" err="1"/>
              <a:t>ዝኸውን</a:t>
            </a:r>
            <a:r>
              <a:rPr lang="en-GB" dirty="0"/>
              <a:t> </a:t>
            </a:r>
            <a:r>
              <a:rPr lang="en-GB" dirty="0" err="1"/>
              <a:t>እዩ</a:t>
            </a:r>
            <a:r>
              <a:rPr lang="en-GB" dirty="0"/>
              <a:t>። </a:t>
            </a:r>
            <a:r>
              <a:rPr lang="en-GB" dirty="0" err="1"/>
              <a:t>ቤተክርስትያን</a:t>
            </a:r>
            <a:r>
              <a:rPr lang="en-GB" dirty="0"/>
              <a:t> </a:t>
            </a:r>
            <a:r>
              <a:rPr lang="en-GB" dirty="0" err="1"/>
              <a:t>ድሮ</a:t>
            </a:r>
            <a:r>
              <a:rPr lang="en-GB" dirty="0"/>
              <a:t> </a:t>
            </a:r>
            <a:r>
              <a:rPr lang="en-GB" dirty="0" err="1"/>
              <a:t>ተቖሊባ</a:t>
            </a:r>
            <a:r>
              <a:rPr lang="en-GB" dirty="0"/>
              <a:t> </a:t>
            </a:r>
            <a:r>
              <a:rPr lang="en-GB" dirty="0" err="1"/>
              <a:t>እንተኾነትውን</a:t>
            </a:r>
            <a:r>
              <a:rPr lang="en-GB" dirty="0"/>
              <a:t> </a:t>
            </a:r>
            <a:r>
              <a:rPr lang="en-GB" dirty="0" err="1"/>
              <a:t>ኣብዚ</a:t>
            </a:r>
            <a:r>
              <a:rPr lang="en-GB" dirty="0"/>
              <a:t> </a:t>
            </a:r>
            <a:r>
              <a:rPr lang="en-GB" dirty="0" err="1"/>
              <a:t>እዋን</a:t>
            </a:r>
            <a:r>
              <a:rPr lang="en-GB" dirty="0"/>
              <a:t> </a:t>
            </a:r>
            <a:r>
              <a:rPr lang="en-GB" dirty="0" err="1"/>
              <a:t>መከራ</a:t>
            </a:r>
            <a:r>
              <a:rPr lang="en-GB" dirty="0"/>
              <a:t> </a:t>
            </a:r>
            <a:r>
              <a:rPr lang="en-GB" dirty="0" err="1"/>
              <a:t>ዝድሕኑ</a:t>
            </a:r>
            <a:r>
              <a:rPr lang="en-GB" dirty="0"/>
              <a:t> </a:t>
            </a:r>
            <a:r>
              <a:rPr lang="en-GB" dirty="0" err="1"/>
              <a:t>እሞ</a:t>
            </a:r>
            <a:r>
              <a:rPr lang="en-GB" dirty="0"/>
              <a:t> </a:t>
            </a:r>
            <a:r>
              <a:rPr lang="en-GB" dirty="0" err="1"/>
              <a:t>ድሒኖም</a:t>
            </a:r>
            <a:r>
              <a:rPr lang="en-GB" dirty="0"/>
              <a:t> </a:t>
            </a:r>
            <a:r>
              <a:rPr lang="en-GB" dirty="0" err="1"/>
              <a:t>ዝሞቱ</a:t>
            </a:r>
            <a:r>
              <a:rPr lang="en-GB" dirty="0"/>
              <a:t> </a:t>
            </a:r>
            <a:r>
              <a:rPr lang="en-GB" dirty="0" err="1"/>
              <a:t>ስለ</a:t>
            </a:r>
            <a:r>
              <a:rPr lang="en-GB" dirty="0"/>
              <a:t> </a:t>
            </a:r>
            <a:r>
              <a:rPr lang="en-GB" dirty="0" err="1"/>
              <a:t>ዝህልዉ</a:t>
            </a:r>
            <a:r>
              <a:rPr lang="en-GB" dirty="0"/>
              <a:t> </a:t>
            </a:r>
            <a:r>
              <a:rPr lang="en-GB" dirty="0" err="1"/>
              <a:t>ዝኸውን</a:t>
            </a:r>
            <a:r>
              <a:rPr lang="en-GB" dirty="0"/>
              <a:t> </a:t>
            </a:r>
            <a:r>
              <a:rPr lang="en-GB" dirty="0" err="1"/>
              <a:t>እዩ</a:t>
            </a:r>
            <a:r>
              <a:rPr lang="en-GB" dirty="0"/>
              <a:t>። </a:t>
            </a:r>
            <a:r>
              <a:rPr lang="en-GB" dirty="0" err="1"/>
              <a:t>እዚኣቶም</a:t>
            </a:r>
            <a:r>
              <a:rPr lang="en-GB" dirty="0"/>
              <a:t> </a:t>
            </a:r>
            <a:r>
              <a:rPr lang="en-GB" dirty="0" err="1"/>
              <a:t>ተንስኢኦም</a:t>
            </a:r>
            <a:r>
              <a:rPr lang="en-GB" dirty="0"/>
              <a:t> </a:t>
            </a:r>
            <a:r>
              <a:rPr lang="en-GB" dirty="0" err="1"/>
              <a:t>ምስቶም</a:t>
            </a:r>
            <a:r>
              <a:rPr lang="en-GB" dirty="0"/>
              <a:t> </a:t>
            </a:r>
            <a:r>
              <a:rPr lang="en-GB" dirty="0" err="1"/>
              <a:t>ድሮ</a:t>
            </a:r>
            <a:r>
              <a:rPr lang="en-GB" dirty="0"/>
              <a:t> </a:t>
            </a:r>
            <a:r>
              <a:rPr lang="en-GB" dirty="0" err="1"/>
              <a:t>ተቖሊቦም</a:t>
            </a:r>
            <a:r>
              <a:rPr lang="en-GB" dirty="0"/>
              <a:t> </a:t>
            </a:r>
            <a:r>
              <a:rPr lang="en-GB" dirty="0" err="1"/>
              <a:t>ዝጸንሑ</a:t>
            </a:r>
            <a:r>
              <a:rPr lang="en-GB" dirty="0"/>
              <a:t> </a:t>
            </a:r>
            <a:r>
              <a:rPr lang="en-GB" dirty="0" err="1"/>
              <a:t>ምስ</a:t>
            </a:r>
            <a:r>
              <a:rPr lang="en-GB" dirty="0"/>
              <a:t> </a:t>
            </a:r>
            <a:r>
              <a:rPr lang="en-GB" dirty="0" err="1"/>
              <a:t>ክርስቶስ</a:t>
            </a:r>
            <a:r>
              <a:rPr lang="en-GB" dirty="0"/>
              <a:t> </a:t>
            </a:r>
            <a:r>
              <a:rPr lang="en-GB" dirty="0" err="1"/>
              <a:t>ንሽሕ</a:t>
            </a:r>
            <a:r>
              <a:rPr lang="en-GB" dirty="0"/>
              <a:t> </a:t>
            </a:r>
            <a:r>
              <a:rPr lang="en-GB" dirty="0" err="1"/>
              <a:t>ዓመት</a:t>
            </a:r>
            <a:r>
              <a:rPr lang="en-GB" dirty="0"/>
              <a:t> </a:t>
            </a:r>
            <a:r>
              <a:rPr lang="en-GB" dirty="0" err="1"/>
              <a:t>ክገዝኡ</a:t>
            </a:r>
            <a:r>
              <a:rPr lang="en-GB" dirty="0"/>
              <a:t> </a:t>
            </a:r>
            <a:r>
              <a:rPr lang="en-GB" dirty="0" err="1"/>
              <a:t>እዮም</a:t>
            </a:r>
            <a:r>
              <a:rPr lang="en-GB" dirty="0"/>
              <a:t>።(</a:t>
            </a:r>
            <a:r>
              <a:rPr lang="en-GB" u="sng" dirty="0" err="1"/>
              <a:t>ራእይ</a:t>
            </a:r>
            <a:r>
              <a:rPr lang="en-GB" u="sng" dirty="0">
                <a:hlinkClick r:id="rId5"/>
              </a:rPr>
              <a:t> 20:4-6</a:t>
            </a:r>
            <a:r>
              <a:rPr lang="en-GB" dirty="0"/>
              <a:t>).</a:t>
            </a:r>
          </a:p>
          <a:p>
            <a:r>
              <a:rPr lang="en-GB" dirty="0" err="1">
                <a:solidFill>
                  <a:srgbClr val="FF0000">
                    <a:alpha val="60000"/>
                  </a:srgbClr>
                </a:solidFill>
              </a:rPr>
              <a:t>መወዳእታ</a:t>
            </a:r>
            <a:r>
              <a:rPr lang="en-GB" dirty="0">
                <a:solidFill>
                  <a:srgbClr val="FF0000">
                    <a:alpha val="60000"/>
                  </a:srgbClr>
                </a:solidFill>
              </a:rPr>
              <a:t> </a:t>
            </a:r>
            <a:r>
              <a:rPr lang="en-GB" dirty="0" err="1">
                <a:solidFill>
                  <a:srgbClr val="FF0000">
                    <a:alpha val="60000"/>
                  </a:srgbClr>
                </a:solidFill>
              </a:rPr>
              <a:t>ትንሳኤ</a:t>
            </a:r>
            <a:r>
              <a:rPr lang="en-GB" dirty="0">
                <a:solidFill>
                  <a:srgbClr val="FF0000">
                    <a:alpha val="60000"/>
                  </a:srgbClr>
                </a:solidFill>
              </a:rPr>
              <a:t> ፡ </a:t>
            </a:r>
            <a:r>
              <a:rPr lang="en-GB" dirty="0" err="1"/>
              <a:t>ብመሰረት</a:t>
            </a:r>
            <a:r>
              <a:rPr lang="en-GB" dirty="0"/>
              <a:t> </a:t>
            </a:r>
            <a:r>
              <a:rPr lang="en-GB" dirty="0" err="1"/>
              <a:t>ራእይ</a:t>
            </a:r>
            <a:r>
              <a:rPr lang="en-GB" dirty="0"/>
              <a:t> 20፡11ን 12 </a:t>
            </a:r>
            <a:r>
              <a:rPr lang="en-GB" dirty="0" err="1"/>
              <a:t>ዘይኣመንቲ</a:t>
            </a:r>
            <a:r>
              <a:rPr lang="en-GB" dirty="0"/>
              <a:t> </a:t>
            </a:r>
            <a:r>
              <a:rPr lang="en-GB" dirty="0" err="1"/>
              <a:t>ምዉታት</a:t>
            </a:r>
            <a:r>
              <a:rPr lang="en-GB" dirty="0"/>
              <a:t> </a:t>
            </a:r>
            <a:r>
              <a:rPr lang="en-GB" dirty="0" err="1"/>
              <a:t>ንፍርዲ</a:t>
            </a:r>
            <a:r>
              <a:rPr lang="en-GB" dirty="0"/>
              <a:t> </a:t>
            </a:r>
            <a:r>
              <a:rPr lang="en-GB" dirty="0" err="1"/>
              <a:t>ዝትንስኡሉ</a:t>
            </a:r>
            <a:r>
              <a:rPr lang="en-GB" dirty="0"/>
              <a:t> </a:t>
            </a:r>
            <a:r>
              <a:rPr lang="en-GB" dirty="0" err="1"/>
              <a:t>ይኸውን</a:t>
            </a:r>
            <a:r>
              <a:rPr lang="en-GB" dirty="0"/>
              <a:t>፡ 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201648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AB6144-5E4E-DB4C-8DED-F24D35CE2A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745157"/>
              </p:ext>
            </p:extLst>
          </p:nvPr>
        </p:nvGraphicFramePr>
        <p:xfrm>
          <a:off x="156117" y="211873"/>
          <a:ext cx="11853747" cy="6146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420">
                  <a:extLst>
                    <a:ext uri="{9D8B030D-6E8A-4147-A177-3AD203B41FA5}">
                      <a16:colId xmlns:a16="http://schemas.microsoft.com/office/drawing/2014/main" val="2097736752"/>
                    </a:ext>
                  </a:extLst>
                </a:gridCol>
                <a:gridCol w="764652">
                  <a:extLst>
                    <a:ext uri="{9D8B030D-6E8A-4147-A177-3AD203B41FA5}">
                      <a16:colId xmlns:a16="http://schemas.microsoft.com/office/drawing/2014/main" val="3790579140"/>
                    </a:ext>
                  </a:extLst>
                </a:gridCol>
                <a:gridCol w="1664388">
                  <a:extLst>
                    <a:ext uri="{9D8B030D-6E8A-4147-A177-3AD203B41FA5}">
                      <a16:colId xmlns:a16="http://schemas.microsoft.com/office/drawing/2014/main" val="139804004"/>
                    </a:ext>
                  </a:extLst>
                </a:gridCol>
                <a:gridCol w="1920014">
                  <a:extLst>
                    <a:ext uri="{9D8B030D-6E8A-4147-A177-3AD203B41FA5}">
                      <a16:colId xmlns:a16="http://schemas.microsoft.com/office/drawing/2014/main" val="2678652492"/>
                    </a:ext>
                  </a:extLst>
                </a:gridCol>
                <a:gridCol w="3948813">
                  <a:extLst>
                    <a:ext uri="{9D8B030D-6E8A-4147-A177-3AD203B41FA5}">
                      <a16:colId xmlns:a16="http://schemas.microsoft.com/office/drawing/2014/main" val="3538431885"/>
                    </a:ext>
                  </a:extLst>
                </a:gridCol>
                <a:gridCol w="2992460">
                  <a:extLst>
                    <a:ext uri="{9D8B030D-6E8A-4147-A177-3AD203B41FA5}">
                      <a16:colId xmlns:a16="http://schemas.microsoft.com/office/drawing/2014/main" val="1204487675"/>
                    </a:ext>
                  </a:extLst>
                </a:gridCol>
              </a:tblGrid>
              <a:tr h="653730">
                <a:tc gridSpan="6">
                  <a:txBody>
                    <a:bodyPr/>
                    <a:lstStyle/>
                    <a:p>
                      <a:pPr algn="ctr"/>
                      <a:r>
                        <a:rPr lang="en-NO" sz="2400" u="sng" dirty="0">
                          <a:effectLst/>
                        </a:rPr>
                        <a:t>ከይዲ ትንሳኤታት</a:t>
                      </a:r>
                      <a:endParaRPr lang="en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 hMerge="1">
                  <a:txBody>
                    <a:bodyPr/>
                    <a:lstStyle/>
                    <a:p>
                      <a:endParaRPr lang="en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141510"/>
                  </a:ext>
                </a:extLst>
              </a:tr>
              <a:tr h="422083"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ቅዲ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 dirty="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የናይ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እዋን/ጊዜ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መን ?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መግለጺ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 dirty="0">
                          <a:effectLst/>
                        </a:rPr>
                        <a:t>ቅዱስ ጽሑፍ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867494742"/>
                  </a:ext>
                </a:extLst>
              </a:tr>
              <a:tr h="737057"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1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ቀዳማይ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ሳልሳይ መዓልቲ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ጎይታ የሱስ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ትንሳኤ ጎይታ የሱስ </a:t>
                      </a:r>
                      <a:r>
                        <a:rPr lang="en-NO" sz="1200" dirty="0">
                          <a:effectLst/>
                        </a:rPr>
                        <a:t>“</a:t>
                      </a:r>
                      <a:r>
                        <a:rPr lang="x-none" sz="1200">
                          <a:effectLst/>
                        </a:rPr>
                        <a:t>በኹሪ እቶም ዝደቀሱ</a:t>
                      </a:r>
                      <a:r>
                        <a:rPr lang="en-NO" sz="1200" dirty="0">
                          <a:effectLst/>
                        </a:rPr>
                        <a:t>”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ማቴ. </a:t>
                      </a:r>
                      <a:r>
                        <a:rPr lang="en-NO" sz="1200" u="sng">
                          <a:effectLst/>
                        </a:rPr>
                        <a:t>28:1-7</a:t>
                      </a:r>
                      <a:r>
                        <a:rPr lang="en-NO" sz="1200">
                          <a:effectLst/>
                        </a:rPr>
                        <a:t>; </a:t>
                      </a:r>
                      <a:r>
                        <a:rPr lang="x-none" sz="1200">
                          <a:effectLst/>
                        </a:rPr>
                        <a:t>ማር.</a:t>
                      </a:r>
                      <a:r>
                        <a:rPr lang="en-NO" sz="1200" u="sng">
                          <a:effectLst/>
                        </a:rPr>
                        <a:t>16:1-11</a:t>
                      </a:r>
                      <a:r>
                        <a:rPr lang="en-NO" sz="1200">
                          <a:effectLst/>
                        </a:rPr>
                        <a:t>; </a:t>
                      </a:r>
                      <a:r>
                        <a:rPr lang="x-none" sz="1200">
                          <a:effectLst/>
                        </a:rPr>
                        <a:t>ሉቃ.</a:t>
                      </a:r>
                      <a:r>
                        <a:rPr lang="en-NO" sz="1200" u="sng">
                          <a:effectLst/>
                        </a:rPr>
                        <a:t> 24:1-12</a:t>
                      </a:r>
                      <a:r>
                        <a:rPr lang="en-NO" sz="1200">
                          <a:effectLst/>
                        </a:rPr>
                        <a:t>; </a:t>
                      </a:r>
                      <a:r>
                        <a:rPr lang="x-none" sz="1200">
                          <a:effectLst/>
                        </a:rPr>
                        <a:t>ዮሃ.</a:t>
                      </a:r>
                      <a:r>
                        <a:rPr lang="en-NO" sz="1200">
                          <a:effectLst/>
                        </a:rPr>
                        <a:t> </a:t>
                      </a:r>
                      <a:r>
                        <a:rPr lang="en-NO" sz="1200" u="sng">
                          <a:effectLst/>
                        </a:rPr>
                        <a:t>20:1-18</a:t>
                      </a:r>
                      <a:r>
                        <a:rPr lang="en-NO" sz="1200">
                          <a:effectLst/>
                        </a:rPr>
                        <a:t>; </a:t>
                      </a:r>
                      <a:r>
                        <a:rPr lang="en-NO" sz="1200" u="sng">
                          <a:effectLst/>
                        </a:rPr>
                        <a:t>1</a:t>
                      </a:r>
                      <a:r>
                        <a:rPr lang="x-none" sz="1200" u="sng">
                          <a:effectLst/>
                        </a:rPr>
                        <a:t>ቆር. </a:t>
                      </a:r>
                      <a:r>
                        <a:rPr lang="en-NO" sz="1200" u="sng">
                          <a:effectLst/>
                        </a:rPr>
                        <a:t>15:20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214476166"/>
                  </a:ext>
                </a:extLst>
              </a:tr>
              <a:tr h="648591"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2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ቀዳማይ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ንትንሳኤ ጎይታ ስዒቡ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ሒደት ኣመንቲ ብሉይ ኪዳን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ጎይታ ኣብ መስቀልከሎ ምድሪ ተንቀጥቂጣ ካብ መቓብር ዝወጹ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x-none" sz="1200" u="none" strike="noStrike">
                          <a:solidFill>
                            <a:srgbClr val="5B879D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ማቴ. </a:t>
                      </a:r>
                      <a:r>
                        <a:rPr lang="en-NO" sz="1200" dirty="0">
                          <a:solidFill>
                            <a:schemeClr val="bg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27:50-53</a:t>
                      </a:r>
                      <a:endParaRPr lang="en-NO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662778000"/>
                  </a:ext>
                </a:extLst>
              </a:tr>
              <a:tr h="648591"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3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ቀዳማይ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ቅድሚ መዓት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ቤተ ክርስትያን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 dirty="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ዘበን ጸጋ ዝድሓኑ ምቑላብ </a:t>
                      </a:r>
                      <a:r>
                        <a:rPr lang="en-NO" sz="1200" dirty="0">
                          <a:effectLst/>
                        </a:rPr>
                        <a:t>.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ዮሃ.</a:t>
                      </a:r>
                      <a:r>
                        <a:rPr lang="en-NO" sz="1200" dirty="0">
                          <a:effectLst/>
                        </a:rPr>
                        <a:t> </a:t>
                      </a:r>
                      <a:r>
                        <a:rPr lang="en-NO" sz="1200" u="sng" dirty="0">
                          <a:effectLst/>
                        </a:rPr>
                        <a:t>14:3</a:t>
                      </a:r>
                      <a:r>
                        <a:rPr lang="en-NO" sz="1200" dirty="0">
                          <a:effectLst/>
                        </a:rPr>
                        <a:t>; 1</a:t>
                      </a:r>
                      <a:r>
                        <a:rPr lang="x-none" sz="1200">
                          <a:effectLst/>
                        </a:rPr>
                        <a:t>ተሰ.</a:t>
                      </a:r>
                      <a:r>
                        <a:rPr lang="en-NO" sz="1200" dirty="0">
                          <a:effectLst/>
                        </a:rPr>
                        <a:t> </a:t>
                      </a:r>
                      <a:r>
                        <a:rPr lang="en-NO" sz="1200" u="sng" dirty="0">
                          <a:effectLst/>
                        </a:rPr>
                        <a:t> 4:13-18</a:t>
                      </a:r>
                      <a:r>
                        <a:rPr lang="en-NO" sz="1200" dirty="0">
                          <a:effectLst/>
                        </a:rPr>
                        <a:t>; 1</a:t>
                      </a:r>
                      <a:r>
                        <a:rPr lang="x-none" sz="1200">
                          <a:effectLst/>
                        </a:rPr>
                        <a:t>ይቆረ</a:t>
                      </a:r>
                      <a:r>
                        <a:rPr lang="en-NO" sz="1200" dirty="0">
                          <a:effectLst/>
                        </a:rPr>
                        <a:t>. </a:t>
                      </a:r>
                      <a:r>
                        <a:rPr lang="en-NO" sz="1200" u="sng" dirty="0">
                          <a:effectLst/>
                        </a:rPr>
                        <a:t>15:50-53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714227631"/>
                  </a:ext>
                </a:extLst>
              </a:tr>
              <a:tr h="648591"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4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ቀዳማይ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ማእከል መዓት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ክልተ መሰኻኽር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ምትንሳእ በቲ ኣራዊት እተቐትሉ ክልተ ምስክር  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ራእይ. </a:t>
                      </a:r>
                      <a:r>
                        <a:rPr lang="en-NO" sz="1200" u="sng" dirty="0">
                          <a:effectLst/>
                        </a:rPr>
                        <a:t>11:11-12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963676192"/>
                  </a:ext>
                </a:extLst>
              </a:tr>
              <a:tr h="648591"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5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ቀዳማይ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ድሕሪ መከራ ያዕቆብ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መንቲ ብሉይ ኪዳን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ምትንሳእ </a:t>
                      </a:r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መንቲ ብሉይ ኪዳን </a:t>
                      </a:r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መንግስቲ ሽሕ ዓመት ንክጽምበሩ 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ዳን. </a:t>
                      </a:r>
                      <a:r>
                        <a:rPr lang="en-NO" sz="1200" u="sng" dirty="0">
                          <a:effectLst/>
                        </a:rPr>
                        <a:t>12:1-2</a:t>
                      </a:r>
                      <a:r>
                        <a:rPr lang="en-NO" sz="1200" dirty="0">
                          <a:effectLst/>
                        </a:rPr>
                        <a:t>; ኢ</a:t>
                      </a:r>
                      <a:r>
                        <a:rPr lang="x-none" sz="1200">
                          <a:effectLst/>
                        </a:rPr>
                        <a:t>ሳ. </a:t>
                      </a:r>
                      <a:r>
                        <a:rPr lang="en-NO" sz="1200" u="sng" dirty="0">
                          <a:effectLst/>
                        </a:rPr>
                        <a:t>26:19</a:t>
                      </a:r>
                      <a:r>
                        <a:rPr lang="en-NO" sz="1200" dirty="0">
                          <a:effectLst/>
                        </a:rPr>
                        <a:t>; </a:t>
                      </a:r>
                      <a:r>
                        <a:rPr lang="x-none" sz="1200">
                          <a:effectLst/>
                        </a:rPr>
                        <a:t>እዝ.</a:t>
                      </a:r>
                      <a:r>
                        <a:rPr lang="en-NO" sz="1200" u="sng" dirty="0">
                          <a:effectLst/>
                        </a:rPr>
                        <a:t> 37:13-14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936086401"/>
                  </a:ext>
                </a:extLst>
              </a:tr>
              <a:tr h="678073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NO" sz="1300">
                          <a:effectLst/>
                        </a:rPr>
                        <a:t>6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ቀዳማይ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መእተዊ ሽሕ ዓመት 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እዋን መከራ ዝድሓኑ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>
                          <a:effectLst/>
                        </a:rPr>
                        <a:t>ምትንሳእ</a:t>
                      </a:r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እዋን መከራ ዝድሓኑ ምስ ክርስቶስ ንምግዛእ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O" sz="1200" dirty="0">
                          <a:effectLst/>
                        </a:rPr>
                        <a:t> </a:t>
                      </a:r>
                      <a:r>
                        <a:rPr lang="x-none" sz="1200">
                          <a:effectLst/>
                        </a:rPr>
                        <a:t>ራእይ</a:t>
                      </a:r>
                      <a:r>
                        <a:rPr lang="en-NO" sz="1200" u="sng" dirty="0">
                          <a:effectLst/>
                        </a:rPr>
                        <a:t> 20:4-6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02209697"/>
                  </a:ext>
                </a:extLst>
              </a:tr>
              <a:tr h="1061331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NO" sz="1300">
                          <a:effectLst/>
                        </a:rPr>
                        <a:t>7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x-none" sz="1300">
                          <a:effectLst/>
                        </a:rPr>
                        <a:t>ካልኣይ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NO" sz="1200">
                          <a:effectLst/>
                        </a:rPr>
                        <a:t>ኣ</a:t>
                      </a:r>
                      <a:r>
                        <a:rPr lang="x-none" sz="1200">
                          <a:effectLst/>
                        </a:rPr>
                        <a:t>ብ መወዳእታ ሽሕ ዓመት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x-none" sz="1300">
                          <a:effectLst/>
                        </a:rPr>
                        <a:t>ዘይኣመነቲ ምዉታት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NO" sz="1300">
                          <a:effectLst/>
                        </a:rPr>
                        <a:t>ኣ</a:t>
                      </a:r>
                      <a:r>
                        <a:rPr lang="x-none" sz="1300">
                          <a:effectLst/>
                        </a:rPr>
                        <a:t>ብ መወዳእታ ሽሕ ዓመት ዝኸውን ትንሳኤ፤ ኩሎም ዘይደሓኑ ኣብ ቅድሚ እቲ ዓቢ ዙፋን ንፍርዲ ክቐርቡ</a:t>
                      </a:r>
                      <a:endParaRPr lang="en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x-none" sz="1300">
                          <a:effectLst/>
                        </a:rPr>
                        <a:t>ራእይ</a:t>
                      </a:r>
                      <a:r>
                        <a:rPr lang="en-NO" sz="1300" dirty="0">
                          <a:effectLst/>
                        </a:rPr>
                        <a:t> </a:t>
                      </a:r>
                      <a:r>
                        <a:rPr lang="en-NO" sz="1300" u="sng" dirty="0">
                          <a:effectLst/>
                        </a:rPr>
                        <a:t> 20:11-15</a:t>
                      </a:r>
                      <a:endParaRPr lang="en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951319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69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AB2D-9D77-FA4F-9C68-F37A62E2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00" y="270494"/>
            <a:ext cx="11091600" cy="1023047"/>
          </a:xfrm>
        </p:spPr>
        <p:txBody>
          <a:bodyPr>
            <a:normAutofit/>
          </a:bodyPr>
          <a:lstStyle/>
          <a:p>
            <a:pPr algn="ctr"/>
            <a:r>
              <a:rPr lang="en-NO" sz="6600" dirty="0"/>
              <a:t>መንበር ፍርዲ ክርስቶስ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5170C-5D07-ED4E-9BC5-9809C3649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75" y="1418959"/>
            <a:ext cx="11090274" cy="488976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NO" sz="4800" dirty="0"/>
              <a:t>ጎይታ ተመሊሱ ዝመጻሉ ምኽንያት</a:t>
            </a:r>
          </a:p>
          <a:p>
            <a:pPr marL="914400" indent="-914400" algn="ctr">
              <a:buAutoNum type="arabicPeriod"/>
            </a:pPr>
            <a:r>
              <a:rPr lang="en-NO" sz="4000" dirty="0"/>
              <a:t>ኣብቶም ጸላእቱ ሕነ ክፈዲ</a:t>
            </a:r>
          </a:p>
          <a:p>
            <a:pPr marL="914400" indent="-914400" algn="ctr">
              <a:buAutoNum type="arabicPeriod"/>
            </a:pPr>
            <a:r>
              <a:rPr lang="en-NO" sz="4000" dirty="0"/>
              <a:t>ዓስቢ ንቅዱሳኑ ክዕድል</a:t>
            </a:r>
          </a:p>
          <a:p>
            <a:pPr marL="914400" indent="-914400" algn="ctr">
              <a:buAutoNum type="arabicPeriod"/>
            </a:pPr>
            <a:r>
              <a:rPr lang="en-NO" sz="4000" dirty="0"/>
              <a:t>ንእስራኤል ክብጆ</a:t>
            </a:r>
          </a:p>
          <a:p>
            <a:pPr marL="914400" indent="-914400" algn="ctr">
              <a:buAutoNum type="arabicPeriod"/>
            </a:pPr>
            <a:r>
              <a:rPr lang="en-NO" sz="4000" dirty="0"/>
              <a:t>ሽሕ ዓመት ክገዝእ</a:t>
            </a:r>
          </a:p>
          <a:p>
            <a:pPr marL="914400" indent="-914400" algn="ctr">
              <a:buAutoNum type="arabicPeriod"/>
            </a:pPr>
            <a:r>
              <a:rPr lang="en-NO" sz="4000" dirty="0"/>
              <a:t>ንመርዓቱ ክእክብ </a:t>
            </a:r>
          </a:p>
          <a:p>
            <a:pPr marL="914400" indent="-914400" algn="ctr">
              <a:buAutoNum type="arabicPeriod"/>
            </a:pPr>
            <a:endParaRPr lang="en-NO" sz="4800" dirty="0"/>
          </a:p>
          <a:p>
            <a:pPr marL="914400" indent="-914400" algn="ctr">
              <a:buAutoNum type="arabicPeriod"/>
            </a:pPr>
            <a:endParaRPr lang="en-NO" sz="4800" dirty="0"/>
          </a:p>
          <a:p>
            <a:pPr marL="914400" indent="-914400" algn="ctr">
              <a:buAutoNum type="arabicPeriod"/>
            </a:pPr>
            <a:endParaRPr lang="en-NO" sz="4800" dirty="0"/>
          </a:p>
        </p:txBody>
      </p:sp>
    </p:spTree>
    <p:extLst>
      <p:ext uri="{BB962C8B-B14F-4D97-AF65-F5344CB8AC3E}">
        <p14:creationId xmlns:p14="http://schemas.microsoft.com/office/powerpoint/2010/main" val="296851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D223A-43FF-124D-B57B-01089EB0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O" dirty="0"/>
              <a:t>ጎይታ ተመሊሱ ዝመጻሉ ምኽንያት</a:t>
            </a:r>
            <a:br>
              <a:rPr lang="en-NO" dirty="0"/>
            </a:b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91C44-F20A-D64F-87D5-B91D5C5B2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NO" sz="4000" dirty="0"/>
              <a:t>ንመርዓቱ ክእክብ 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NO" dirty="0"/>
              <a:t>እቲ መዋቲ ስጋና ክልወጥ (ኣብዚ እዩ ክኽውን) ”</a:t>
            </a:r>
            <a:r>
              <a:rPr lang="am-ET" dirty="0"/>
              <a:t>እዚ ሓላፊ ዘይሐልፍ ኪለብስ ይግብኦ እዩ እሞ፡ እዚ መዋቲ ኸኣ ዘይመውት ኪለብስ እዩ።</a:t>
            </a:r>
            <a:r>
              <a:rPr lang="en-NO" dirty="0"/>
              <a:t>”•••.</a:t>
            </a:r>
            <a:r>
              <a:rPr lang="am-ET" dirty="0"/>
              <a:t> </a:t>
            </a:r>
            <a:r>
              <a:rPr lang="am-ET" b="1" dirty="0">
                <a:latin typeface="Nyala" panose="02000504070300020003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1ይ ቆሮንቶስ 15:53</a:t>
            </a:r>
            <a:r>
              <a:rPr lang="en-NO" b="1" dirty="0">
                <a:latin typeface="Nyala" panose="02000504070300020003" pitchFamily="2" charset="0"/>
              </a:rPr>
              <a:t> </a:t>
            </a:r>
            <a:r>
              <a:rPr lang="am-ET" dirty="0">
                <a:latin typeface="Nyala" panose="02000504070300020003" pitchFamily="2" charset="0"/>
              </a:rPr>
              <a:t>ንሱ </a:t>
            </a:r>
            <a:r>
              <a:rPr lang="am-ET" dirty="0"/>
              <a:t>በቲ ንዅሉ ኺመልከሉ ዚከአሎ ሓይሊ ነቲ ኽቡር ስጋኡ ምእንቲ ኺመስል፡ ነዚ ናይ ውርደት ስጋና ኺልውጦ እዩ። </a:t>
            </a:r>
            <a:r>
              <a:rPr lang="en-NO" dirty="0"/>
              <a:t>”ፊሊ</a:t>
            </a:r>
            <a:r>
              <a:rPr lang="en-NO" dirty="0">
                <a:latin typeface="Nyala" panose="02000504070300020003" pitchFamily="2" charset="0"/>
              </a:rPr>
              <a:t>.3፡21</a:t>
            </a:r>
          </a:p>
          <a:p>
            <a:pPr marL="0" indent="0" algn="ctr">
              <a:buNone/>
            </a:pP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84028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CCE14-B279-D347-AA4A-91EE533A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O" dirty="0"/>
              <a:t>ጎይታ ተመሊሱ ዝመጻሉ ምኽንያት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84D98-080B-0248-A59F-8CFCD87EA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1439187"/>
            <a:ext cx="11090274" cy="3979625"/>
          </a:xfrm>
        </p:spPr>
        <p:txBody>
          <a:bodyPr/>
          <a:lstStyle/>
          <a:p>
            <a:pPr marL="0" indent="0" algn="ctr">
              <a:buNone/>
            </a:pPr>
            <a:r>
              <a:rPr lang="en-NO" sz="4800" dirty="0"/>
              <a:t>ንእስራኤል ክብጆ</a:t>
            </a:r>
          </a:p>
          <a:p>
            <a:pPr algn="ctr"/>
            <a:r>
              <a:rPr lang="en-NO" sz="4800" dirty="0"/>
              <a:t>እቲ ሓንሳእ ምምጻኡ ኣይተረድኦምን</a:t>
            </a:r>
          </a:p>
          <a:p>
            <a:pPr algn="ctr"/>
            <a:r>
              <a:rPr lang="en-NO" sz="4800" dirty="0"/>
              <a:t>እቲ ሓንሳእ ኣመጻጽኡ ኣይተረድኦምን</a:t>
            </a:r>
          </a:p>
          <a:p>
            <a:pPr marL="0" indent="0" algn="ctr">
              <a:buNone/>
            </a:pPr>
            <a:endParaRPr lang="en-NO" sz="4800" dirty="0"/>
          </a:p>
          <a:p>
            <a:pPr marL="0" indent="0" algn="ctr">
              <a:buNone/>
            </a:pPr>
            <a:endParaRPr lang="en-NO" sz="4800" dirty="0"/>
          </a:p>
          <a:p>
            <a:pPr algn="ctr"/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13930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8B012-BCBE-B94C-90A5-2B0CD2C9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O" dirty="0"/>
              <a:t>ጎይታ ተመሊሱ ዝመጻሉ ምኽንያት</a:t>
            </a:r>
            <a:br>
              <a:rPr lang="en-NO" dirty="0"/>
            </a:b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B8F17-9194-B34F-8FCB-92FCE5C29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1439187"/>
            <a:ext cx="11090274" cy="4292540"/>
          </a:xfrm>
        </p:spPr>
        <p:txBody>
          <a:bodyPr/>
          <a:lstStyle/>
          <a:p>
            <a:pPr marL="0" indent="0" algn="ctr">
              <a:buNone/>
            </a:pPr>
            <a:r>
              <a:rPr lang="en-NO" sz="4800" dirty="0"/>
              <a:t>ኣብቶም ጸላእቱ ሕነ ክፈዲ</a:t>
            </a:r>
          </a:p>
          <a:p>
            <a:pPr algn="ctr"/>
            <a:r>
              <a:rPr lang="en-NO" dirty="0"/>
              <a:t>ሰይጣን 	    ከም ኣምላኽ</a:t>
            </a:r>
          </a:p>
          <a:p>
            <a:pPr algn="ctr"/>
            <a:r>
              <a:rPr lang="en-NO" dirty="0"/>
              <a:t>ጸረ ክርስቶስ 	ከም ጎይታ</a:t>
            </a:r>
          </a:p>
          <a:p>
            <a:pPr algn="ctr"/>
            <a:r>
              <a:rPr lang="en-NO" dirty="0"/>
              <a:t>ሓሳዊ መሲህ 	          ከም መንፈስ ቅዱስ</a:t>
            </a:r>
          </a:p>
          <a:p>
            <a:pPr algn="ctr"/>
            <a:r>
              <a:rPr lang="en-NO" dirty="0"/>
              <a:t>ሞት ብዓወት ክውሕጥ </a:t>
            </a:r>
          </a:p>
          <a:p>
            <a:pPr marL="0" indent="0" algn="ctr">
              <a:buNone/>
            </a:pPr>
            <a:r>
              <a:rPr lang="en-NO" dirty="0"/>
              <a:t>ንምንታይ ኣብ ቀዳማይ መገዱ ዘይገበሮ? መን ክቐውም? መን ክድሕን?</a:t>
            </a:r>
          </a:p>
        </p:txBody>
      </p:sp>
    </p:spTree>
    <p:extLst>
      <p:ext uri="{BB962C8B-B14F-4D97-AF65-F5344CB8AC3E}">
        <p14:creationId xmlns:p14="http://schemas.microsoft.com/office/powerpoint/2010/main" val="3081218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3488-0A29-D546-B409-94B41285A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887639"/>
          </a:xfrm>
        </p:spPr>
        <p:txBody>
          <a:bodyPr/>
          <a:lstStyle/>
          <a:p>
            <a:pPr algn="ctr"/>
            <a:r>
              <a:rPr lang="en-NO" dirty="0"/>
              <a:t>ጎይታ ተመሊሱ ዝመጻሉ ምኽንያት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A450-4118-5246-BB10-F1A8004F7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88" y="1699542"/>
            <a:ext cx="11090274" cy="3979625"/>
          </a:xfrm>
        </p:spPr>
        <p:txBody>
          <a:bodyPr/>
          <a:lstStyle/>
          <a:p>
            <a:pPr marL="0" indent="0" algn="ctr">
              <a:buNone/>
            </a:pPr>
            <a:r>
              <a:rPr lang="en-NO" sz="4000"/>
              <a:t>ዓስቢ </a:t>
            </a:r>
            <a:r>
              <a:rPr lang="en-NO" sz="4000" dirty="0"/>
              <a:t>ንቅዱሳኑ ክዕድል</a:t>
            </a:r>
          </a:p>
          <a:p>
            <a:pPr marL="0" indent="0" algn="ctr">
              <a:buNone/>
            </a:pPr>
            <a:r>
              <a:rPr lang="en-NO" dirty="0"/>
              <a:t>ንንቑሕትን ዘይንቑሓትን ( ማቴ. 25፡ 1 ክሳብ 13) </a:t>
            </a:r>
          </a:p>
          <a:p>
            <a:pPr marL="0" indent="0" algn="ctr">
              <a:buNone/>
            </a:pPr>
            <a:r>
              <a:rPr lang="en-NO" dirty="0"/>
              <a:t>ንሃነጽቲ ፡ መምህራን ዕስቢ ክህብ ( ቆረ.3፡ 10 ክሳብ 15)</a:t>
            </a:r>
          </a:p>
          <a:p>
            <a:pPr marL="0" indent="0" algn="ctr">
              <a:buNone/>
            </a:pPr>
            <a:r>
              <a:rPr lang="en-NO" dirty="0"/>
              <a:t>ንወንጌል መስፋሕቲ፡ (ዳን. 12፡3)</a:t>
            </a:r>
          </a:p>
          <a:p>
            <a:pPr marL="0" indent="0" algn="ctr">
              <a:buNone/>
            </a:pPr>
            <a:endParaRPr lang="en-NO" dirty="0"/>
          </a:p>
          <a:p>
            <a:pPr marL="0" indent="0" algn="ctr">
              <a:buNone/>
            </a:pP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368608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6457-2A0C-2E4C-8D7E-A237C7F0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536" y="326251"/>
            <a:ext cx="11091600" cy="1346432"/>
          </a:xfrm>
        </p:spPr>
        <p:txBody>
          <a:bodyPr>
            <a:normAutofit/>
          </a:bodyPr>
          <a:lstStyle/>
          <a:p>
            <a:pPr algn="ctr"/>
            <a:r>
              <a:rPr lang="en-NO" sz="7300" dirty="0"/>
              <a:t>መንበር ፍርዲ ክርስቶስ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C5EA0-47A1-2343-BB99-34ACC7E26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NO" sz="3600" dirty="0">
                <a:latin typeface="Nyala" panose="02000504070300020003" pitchFamily="2" charset="0"/>
              </a:rPr>
              <a:t>ብተስፋ ክንነብር ምንጽናሕ ( ሓጥኣን ኣብ ሕሉፍ ይነብሩ ጻድቃን ኣብ መጻኢ ይነብሩ)</a:t>
            </a:r>
          </a:p>
          <a:p>
            <a:pPr algn="ctr"/>
            <a:r>
              <a:rPr lang="en-NO" sz="3600" dirty="0">
                <a:latin typeface="Nyala" panose="02000504070300020003" pitchFamily="2" charset="0"/>
              </a:rPr>
              <a:t>ብትግሃት ክነገልግል ምጽናሕ</a:t>
            </a:r>
          </a:p>
          <a:p>
            <a:pPr algn="ctr"/>
            <a:r>
              <a:rPr lang="en-NO" sz="3600" dirty="0">
                <a:latin typeface="Nyala" panose="02000504070300020003" pitchFamily="2" charset="0"/>
              </a:rPr>
              <a:t>ብቕድስና ምጽናሕ</a:t>
            </a:r>
          </a:p>
          <a:p>
            <a:pPr algn="ctr"/>
            <a:r>
              <a:rPr lang="en-NO" sz="3600" dirty="0">
                <a:latin typeface="Nyala" panose="02000504070300020003" pitchFamily="2" charset="0"/>
              </a:rPr>
              <a:t>ምስፋሕ ወንጌል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654811948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LeftStep">
      <a:dk1>
        <a:srgbClr val="000000"/>
      </a:dk1>
      <a:lt1>
        <a:srgbClr val="FFFFFF"/>
      </a:lt1>
      <a:dk2>
        <a:srgbClr val="242E41"/>
      </a:dk2>
      <a:lt2>
        <a:srgbClr val="E2E6E8"/>
      </a:lt2>
      <a:accent1>
        <a:srgbClr val="BE9A87"/>
      </a:accent1>
      <a:accent2>
        <a:srgbClr val="BA7F83"/>
      </a:accent2>
      <a:accent3>
        <a:srgbClr val="C594AC"/>
      </a:accent3>
      <a:accent4>
        <a:srgbClr val="BA7FB4"/>
      </a:accent4>
      <a:accent5>
        <a:srgbClr val="B796C6"/>
      </a:accent5>
      <a:accent6>
        <a:srgbClr val="8E7FBA"/>
      </a:accent6>
      <a:hlink>
        <a:srgbClr val="5B879D"/>
      </a:hlink>
      <a:folHlink>
        <a:srgbClr val="7F7F7F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622</Words>
  <Application>Microsoft Macintosh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Nyala</vt:lpstr>
      <vt:lpstr>Walbaum Display</vt:lpstr>
      <vt:lpstr>3DFloatVTI</vt:lpstr>
      <vt:lpstr>መንበር ፍርዲ ክርስቶስ</vt:lpstr>
      <vt:lpstr>ኣካውና ትንሳኤ</vt:lpstr>
      <vt:lpstr>PowerPoint Presentation</vt:lpstr>
      <vt:lpstr>መንበር ፍርዲ ክርስቶስ</vt:lpstr>
      <vt:lpstr>ጎይታ ተመሊሱ ዝመጻሉ ምኽንያት </vt:lpstr>
      <vt:lpstr>ጎይታ ተመሊሱ ዝመጻሉ ምኽንያት</vt:lpstr>
      <vt:lpstr>ጎይታ ተመሊሱ ዝመጻሉ ምኽንያት </vt:lpstr>
      <vt:lpstr>ጎይታ ተመሊሱ ዝመጻሉ ምኽንያት</vt:lpstr>
      <vt:lpstr>መንበር ፍርዲ ክርስቶስ</vt:lpstr>
      <vt:lpstr>መንበር ፍርዲ ክርስቶስ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መንበር ፍርዲ ክርስቶስ</dc:title>
  <dc:creator>abel mebrahtu</dc:creator>
  <cp:lastModifiedBy>abel mebrahtu</cp:lastModifiedBy>
  <cp:revision>10</cp:revision>
  <cp:lastPrinted>2020-08-18T16:00:09Z</cp:lastPrinted>
  <dcterms:created xsi:type="dcterms:W3CDTF">2020-08-18T12:52:22Z</dcterms:created>
  <dcterms:modified xsi:type="dcterms:W3CDTF">2020-09-12T15:40:00Z</dcterms:modified>
</cp:coreProperties>
</file>